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84" r:id="rId4"/>
    <p:sldId id="259" r:id="rId5"/>
    <p:sldId id="260" r:id="rId6"/>
    <p:sldId id="262" r:id="rId7"/>
    <p:sldId id="263" r:id="rId8"/>
    <p:sldId id="264" r:id="rId9"/>
    <p:sldId id="286" r:id="rId10"/>
    <p:sldId id="266" r:id="rId11"/>
    <p:sldId id="285" r:id="rId12"/>
    <p:sldId id="271" r:id="rId13"/>
    <p:sldId id="287" r:id="rId14"/>
    <p:sldId id="275" r:id="rId15"/>
    <p:sldId id="276" r:id="rId16"/>
    <p:sldId id="288" r:id="rId17"/>
    <p:sldId id="289" r:id="rId18"/>
    <p:sldId id="290" r:id="rId19"/>
    <p:sldId id="278" r:id="rId20"/>
    <p:sldId id="277" r:id="rId21"/>
    <p:sldId id="273" r:id="rId22"/>
    <p:sldId id="279" r:id="rId23"/>
    <p:sldId id="292" r:id="rId24"/>
    <p:sldId id="293" r:id="rId25"/>
    <p:sldId id="267" r:id="rId26"/>
    <p:sldId id="268" r:id="rId27"/>
    <p:sldId id="296" r:id="rId28"/>
    <p:sldId id="294" r:id="rId29"/>
    <p:sldId id="295" r:id="rId30"/>
    <p:sldId id="272" r:id="rId31"/>
    <p:sldId id="297" r:id="rId32"/>
    <p:sldId id="298" r:id="rId33"/>
    <p:sldId id="299" r:id="rId34"/>
    <p:sldId id="301" r:id="rId35"/>
    <p:sldId id="302" r:id="rId36"/>
    <p:sldId id="303" r:id="rId37"/>
    <p:sldId id="300" r:id="rId38"/>
    <p:sldId id="304" r:id="rId39"/>
    <p:sldId id="291" r:id="rId40"/>
    <p:sldId id="280" r:id="rId41"/>
    <p:sldId id="282" r:id="rId42"/>
    <p:sldId id="305" r:id="rId43"/>
    <p:sldId id="306" r:id="rId44"/>
    <p:sldId id="307" r:id="rId45"/>
    <p:sldId id="308" r:id="rId46"/>
    <p:sldId id="309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>
        <p:scale>
          <a:sx n="50" d="100"/>
          <a:sy n="50" d="100"/>
        </p:scale>
        <p:origin x="413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749F2-A2C3-DD5B-CFA5-7A5A7393B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A72983-AB50-906B-CF66-3DD38202C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44EC73-0127-C916-2CFE-6BC009CC2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CA09CA-3E74-50A7-0E21-4E8B4D7A6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32EB16-23DD-E1BD-1E45-FDE84085A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5801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68652A-8B3E-6DA5-D89D-CDE77DF5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FE21D41-BCC1-EA34-B943-9F0F4E4C6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D62409B-B7ED-706F-0432-52CF6B29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5E0859-1C4A-67F5-112A-88C2C2022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01E038-8E35-871A-8D50-B8EA7981E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3392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0BAE495-64DD-8175-DC5C-448965225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6E2EC1-FC55-7161-31AA-DDC8899B5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FC73087-DC3C-4ADB-6391-85AD0FBB4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8F8FF3F-C572-9B0D-4F71-AACBFE89C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2AAEA1-893E-14BF-9320-CECA3B3A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11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720F17-AAF8-ED6F-3285-8B97C838C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EE6318-B700-3F60-4B64-19FD37808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743F2F-3302-6CB4-77C0-B21D95BF2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A7BF3DB-072E-50A1-249D-2E0B43A26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A7BF08-56EF-1450-2A88-EC34248F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512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02FE83-F6B7-878A-74E5-8E88E9A3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BCF6F5-0A94-7EB8-A9BC-1C4AC79E0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120FF8-A248-9E50-580F-F94674B73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A81FEF-3A70-CB99-32BA-68C7CB0E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E188A8-CB52-69D4-B9D6-70119353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16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9AD616-0760-1660-1D01-FCAEEB97A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AB877C-062F-0AE6-4AC4-59D2D1000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330071-E517-857A-C17D-179473DD31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B93E26E-0665-5629-467F-C53FC20C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92363D8-CC2A-655F-046D-7B1D689ED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034B06-E168-F2C3-8765-DFCFAF16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13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142336-E2F4-BB8D-9E4D-66F35298A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0C57274-7958-8EDD-7D06-72BDBC28C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2C9CBB-733D-4D37-A9AA-417C14111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F472098-28DA-35D8-8DD2-647C0BCF2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DC097CD-A06E-56DE-6136-86BB9A049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33CD74-027B-15CD-718F-2E415F51B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E067082-37B6-70E2-DE3C-CB689DF9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40A084C-17B6-C200-C0D7-04ABE1AB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76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0E7C8-3310-C1B1-55EC-A2E868E0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67676E-DDD2-1277-6224-51458DCDB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60A632-646D-5A45-6BDD-219E0E3E3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9C87F36-EE83-3BEF-9DE0-54458E480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4104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A67CD2-D2E5-A8D3-A2DC-4E35155C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FE78F7E-E808-6A62-D159-5E0DF736C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209DDA-E375-2ED7-39DD-31279179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0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24645-EE38-4210-9C50-2F1A33C9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483666-336D-AF44-B6D9-362632753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352787A-F43C-49E1-0A99-FE3BED5DF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E584E5-AC16-3FAF-4B54-AD369856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E74411B-4641-22A9-96E1-8016B7FAE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64413E-07EA-9EDF-DCA3-51C1A3AA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915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D3C3D-FCEF-6624-9BF8-9C7A9C674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63CFF2C-0EE1-4594-56CF-AAC1AEF47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948C79-6C67-4E34-313D-23468463A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7AEBD5-649B-3D55-08A0-F17058FA1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48F7C1-9FA7-9D96-CD1A-1D74994B4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8887373-6BC8-A23F-8761-4DCC105B3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27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05092B-EFDD-2CD5-72DA-DD04FD0C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F4D0B2C-57EC-3E8D-225C-73930DBE3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218AD0-BCD2-B83C-4240-E127CEF15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121CB-385A-4006-9D5E-7419268CCC87}" type="datetimeFigureOut">
              <a:rPr lang="fr-FR" smtClean="0"/>
              <a:t>05/02/2024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90A2B9-F24D-3E1F-0344-0C3580CA6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CDC0BA-6369-D530-9AA3-AF64D7D5C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E49BE-FF1E-46E4-9DBD-D1AB48376C8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771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5EB50A7-29AE-F518-C564-07A72DAA7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0"/>
            <a:ext cx="12192000" cy="23541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1083381-C0FB-2D7D-66B5-DB9FB36AB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2" y="8109386"/>
            <a:ext cx="10860016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2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C4AB3-5DC8-27EB-E139-D103B393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29C529D-D91D-4E75-7EC7-045E9F2EC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01" t="13337" r="7856" b="18798"/>
          <a:stretch/>
        </p:blipFill>
        <p:spPr>
          <a:xfrm>
            <a:off x="-111889" y="0"/>
            <a:ext cx="12303889" cy="1206086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192786A-5345-5C24-DA86-596106A18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84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39501-A31D-C4A8-F1C7-DF20844CF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903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8075E-9EBA-69A5-032E-9FE0D56A1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B5160B-25E8-99B6-6B2A-03983C100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/>
          <a:stretch/>
        </p:blipFill>
        <p:spPr>
          <a:xfrm>
            <a:off x="0" y="7051040"/>
            <a:ext cx="82296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1454B5-0056-266A-0D7B-17041A17C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0" t="10962" r="3334" b="6964"/>
          <a:stretch/>
        </p:blipFill>
        <p:spPr>
          <a:xfrm>
            <a:off x="1818640" y="7051040"/>
            <a:ext cx="7792720" cy="56286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78AEEA-9397-94BB-58EA-528B3C20B5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7" t="11111" r="4416" b="6815"/>
          <a:stretch/>
        </p:blipFill>
        <p:spPr>
          <a:xfrm>
            <a:off x="2915920" y="7051040"/>
            <a:ext cx="7579360" cy="56286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5F2A91D-B909-986A-7E6C-14A3655AE3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66" t="12000" r="3834" b="10222"/>
          <a:stretch/>
        </p:blipFill>
        <p:spPr>
          <a:xfrm>
            <a:off x="3525520" y="7051040"/>
            <a:ext cx="7680960" cy="5334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E5AC998-CC5E-D061-782D-44CE3E959F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00" t="11407" r="3917" b="6519"/>
          <a:stretch/>
        </p:blipFill>
        <p:spPr>
          <a:xfrm>
            <a:off x="3962400" y="7132320"/>
            <a:ext cx="7630160" cy="56286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8BC0E66-B503-9DA3-FC23-6E8BE771DF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84" t="11111" r="4249" b="6815"/>
          <a:stretch/>
        </p:blipFill>
        <p:spPr>
          <a:xfrm>
            <a:off x="4439920" y="6969760"/>
            <a:ext cx="7579360" cy="562864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676DC9F-4D68-00E2-87CE-86B86EB5FC5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83" t="11364" r="24744" b="8333"/>
          <a:stretch/>
        </p:blipFill>
        <p:spPr>
          <a:xfrm>
            <a:off x="0" y="-487680"/>
            <a:ext cx="12192000" cy="762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24F827-2D11-514C-5840-C591E73AF4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C4E98FF-67DA-85D6-ED84-F5A5E0BCE41F}"/>
              </a:ext>
            </a:extLst>
          </p:cNvPr>
          <p:cNvSpPr/>
          <p:nvPr/>
        </p:nvSpPr>
        <p:spPr>
          <a:xfrm>
            <a:off x="9143998" y="1030149"/>
            <a:ext cx="1386005" cy="4977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94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02306-CA0E-29FF-AD70-65286B4B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1DA8B14-8CA8-7576-F5BA-26E1384D5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00"/>
          <a:stretch/>
        </p:blipFill>
        <p:spPr>
          <a:xfrm>
            <a:off x="0" y="7051040"/>
            <a:ext cx="822960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EDE5D90-7E91-B4F1-3674-93E2445FC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0" t="10962" r="3334" b="6964"/>
          <a:stretch/>
        </p:blipFill>
        <p:spPr>
          <a:xfrm>
            <a:off x="1818640" y="7051040"/>
            <a:ext cx="7792720" cy="562864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3F5567C-36B3-0AE6-CB3D-D2A0472EEF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7" t="11111" r="4416" b="6815"/>
          <a:stretch/>
        </p:blipFill>
        <p:spPr>
          <a:xfrm>
            <a:off x="2915920" y="7051040"/>
            <a:ext cx="7579360" cy="56286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86EEDEA-3BE1-49D4-C387-B7587F0FC9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166" t="12000" r="3834" b="10222"/>
          <a:stretch/>
        </p:blipFill>
        <p:spPr>
          <a:xfrm>
            <a:off x="3525520" y="7051040"/>
            <a:ext cx="7680960" cy="5334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1E7987D-8AFD-86AC-2D95-8429B7C2BA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500" t="11407" r="3917" b="6519"/>
          <a:stretch/>
        </p:blipFill>
        <p:spPr>
          <a:xfrm>
            <a:off x="3962400" y="7132320"/>
            <a:ext cx="7630160" cy="56286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6186492-728C-A08C-6EC4-5C5878A64C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584" t="11111" r="4249" b="6815"/>
          <a:stretch/>
        </p:blipFill>
        <p:spPr>
          <a:xfrm>
            <a:off x="4439920" y="6969760"/>
            <a:ext cx="7579360" cy="562864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7FAD652-D80F-826F-8BE7-CA518F0426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D2ADF4A5-85E5-E801-53E7-4F71D4FBD9F3}"/>
              </a:ext>
            </a:extLst>
          </p:cNvPr>
          <p:cNvGrpSpPr/>
          <p:nvPr/>
        </p:nvGrpSpPr>
        <p:grpSpPr>
          <a:xfrm>
            <a:off x="0" y="-487680"/>
            <a:ext cx="12192000" cy="5713843"/>
            <a:chOff x="0" y="-487680"/>
            <a:chExt cx="12192000" cy="5713843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DA2D038B-01B3-F041-DA7D-443E6B982557}"/>
                </a:ext>
              </a:extLst>
            </p:cNvPr>
            <p:cNvSpPr/>
            <p:nvPr/>
          </p:nvSpPr>
          <p:spPr>
            <a:xfrm>
              <a:off x="9143998" y="1030149"/>
              <a:ext cx="1386005" cy="49771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041DB4CD-EADA-671F-49A4-4566249176EF}"/>
                </a:ext>
              </a:extLst>
            </p:cNvPr>
            <p:cNvGrpSpPr/>
            <p:nvPr/>
          </p:nvGrpSpPr>
          <p:grpSpPr>
            <a:xfrm>
              <a:off x="0" y="-487680"/>
              <a:ext cx="12192000" cy="5713843"/>
              <a:chOff x="0" y="-487680"/>
              <a:chExt cx="12192000" cy="5713843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D9D2DCAB-2612-7DF2-16F9-77BA597E52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983" t="11363" r="24744" b="55564"/>
              <a:stretch/>
            </p:blipFill>
            <p:spPr>
              <a:xfrm>
                <a:off x="0" y="-487680"/>
                <a:ext cx="12192000" cy="3138283"/>
              </a:xfrm>
              <a:prstGeom prst="rect">
                <a:avLst/>
              </a:prstGeom>
            </p:spPr>
          </p:pic>
          <p:pic>
            <p:nvPicPr>
              <p:cNvPr id="2" name="Image 1">
                <a:extLst>
                  <a:ext uri="{FF2B5EF4-FFF2-40B4-BE49-F238E27FC236}">
                    <a16:creationId xmlns:a16="http://schemas.microsoft.com/office/drawing/2014/main" id="{B0321DB8-D888-B7FD-B2F7-9FF93DF1D2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896" t="18278" r="24660" b="54515"/>
              <a:stretch/>
            </p:blipFill>
            <p:spPr>
              <a:xfrm>
                <a:off x="0" y="2650603"/>
                <a:ext cx="12192000" cy="2575560"/>
              </a:xfrm>
              <a:prstGeom prst="rect">
                <a:avLst/>
              </a:prstGeom>
            </p:spPr>
          </p:pic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48BFDF4D-06F3-D3D5-38B3-FD3EAA7F7353}"/>
                </a:ext>
              </a:extLst>
            </p:cNvPr>
            <p:cNvSpPr/>
            <p:nvPr/>
          </p:nvSpPr>
          <p:spPr>
            <a:xfrm>
              <a:off x="9143998" y="3546053"/>
              <a:ext cx="1386005" cy="44682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19695B45-75F8-7A88-3963-70314C4A027F}"/>
                </a:ext>
              </a:extLst>
            </p:cNvPr>
            <p:cNvSpPr/>
            <p:nvPr/>
          </p:nvSpPr>
          <p:spPr>
            <a:xfrm>
              <a:off x="9143998" y="1070789"/>
              <a:ext cx="1386005" cy="445495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6586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8637D-C0EA-6622-0B13-E499F7EAD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447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4E9A1-A6A3-84A1-59A2-1A7D70322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F5AAEF35-CF24-2ED7-3E3D-D9F02C2576D5}"/>
              </a:ext>
            </a:extLst>
          </p:cNvPr>
          <p:cNvGrpSpPr/>
          <p:nvPr/>
        </p:nvGrpSpPr>
        <p:grpSpPr>
          <a:xfrm>
            <a:off x="0" y="1"/>
            <a:ext cx="12185703" cy="8909359"/>
            <a:chOff x="0" y="1"/>
            <a:chExt cx="12185703" cy="8909359"/>
          </a:xfrm>
        </p:grpSpPr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E385892-6611-3C7E-3616-F502182DD0F7}"/>
                </a:ext>
              </a:extLst>
            </p:cNvPr>
            <p:cNvGrpSpPr/>
            <p:nvPr/>
          </p:nvGrpSpPr>
          <p:grpSpPr>
            <a:xfrm>
              <a:off x="0" y="1"/>
              <a:ext cx="12185703" cy="8909359"/>
              <a:chOff x="363682" y="789710"/>
              <a:chExt cx="8811491" cy="6442364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E4CC5FEC-FD78-AFD7-28EA-7C40AF5EDE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83" t="11515" r="24744" b="8030"/>
              <a:stretch/>
            </p:blipFill>
            <p:spPr>
              <a:xfrm>
                <a:off x="363682" y="1714500"/>
                <a:ext cx="8811491" cy="5517574"/>
              </a:xfrm>
              <a:prstGeom prst="rect">
                <a:avLst/>
              </a:prstGeom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F3A40D35-0590-6803-F860-D1620D31C5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83" t="11515" r="24744" b="6693"/>
              <a:stretch/>
            </p:blipFill>
            <p:spPr>
              <a:xfrm>
                <a:off x="363682" y="789710"/>
                <a:ext cx="8811491" cy="5609208"/>
              </a:xfrm>
              <a:prstGeom prst="rect">
                <a:avLst/>
              </a:prstGeom>
            </p:spPr>
          </p:pic>
        </p:grpSp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6F4CF5A1-C57A-E8E6-B961-18C43BE72AB5}"/>
                </a:ext>
              </a:extLst>
            </p:cNvPr>
            <p:cNvSpPr/>
            <p:nvPr/>
          </p:nvSpPr>
          <p:spPr>
            <a:xfrm>
              <a:off x="9149080" y="1548440"/>
              <a:ext cx="878840" cy="44682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8" name="Image 7">
            <a:extLst>
              <a:ext uri="{FF2B5EF4-FFF2-40B4-BE49-F238E27FC236}">
                <a16:creationId xmlns:a16="http://schemas.microsoft.com/office/drawing/2014/main" id="{DFFB7166-8322-4D1D-C669-E6D512F3CE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36B50-75F5-5DB9-85FF-244FFF77F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7893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AD6AD-4A0D-4BA5-741A-93F8B594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312943AE-38D1-66C7-FF45-F08F517B9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5EED5B8D-3220-6343-7ED0-D2F2FF214C9F}"/>
              </a:ext>
            </a:extLst>
          </p:cNvPr>
          <p:cNvGrpSpPr/>
          <p:nvPr/>
        </p:nvGrpSpPr>
        <p:grpSpPr>
          <a:xfrm>
            <a:off x="0" y="0"/>
            <a:ext cx="12192000" cy="5934642"/>
            <a:chOff x="0" y="0"/>
            <a:chExt cx="12192000" cy="593464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0960994-5B77-5E19-D79D-4DEED52A4E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3" t="7425" r="1077" b="7260"/>
            <a:stretch/>
          </p:blipFill>
          <p:spPr>
            <a:xfrm>
              <a:off x="0" y="0"/>
              <a:ext cx="12192000" cy="5934642"/>
            </a:xfrm>
            <a:prstGeom prst="rect">
              <a:avLst/>
            </a:prstGeom>
          </p:spPr>
        </p:pic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104A22EC-2B79-7FF4-386B-AE698E3C3B69}"/>
                </a:ext>
              </a:extLst>
            </p:cNvPr>
            <p:cNvSpPr/>
            <p:nvPr/>
          </p:nvSpPr>
          <p:spPr>
            <a:xfrm>
              <a:off x="172720" y="4963161"/>
              <a:ext cx="939800" cy="2010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D11AE3FE-A195-E014-F0D3-17485D32B0B1}"/>
                </a:ext>
              </a:extLst>
            </p:cNvPr>
            <p:cNvSpPr/>
            <p:nvPr/>
          </p:nvSpPr>
          <p:spPr>
            <a:xfrm>
              <a:off x="2651760" y="1803401"/>
              <a:ext cx="2585720" cy="20106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11172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38FCA-DD37-7D52-77EB-EFA665185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BC792640-2F59-11A3-06D0-FAF94ECFC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A755BBCB-E12E-6489-E756-C987E4CE03A6}"/>
              </a:ext>
            </a:extLst>
          </p:cNvPr>
          <p:cNvGrpSpPr/>
          <p:nvPr/>
        </p:nvGrpSpPr>
        <p:grpSpPr>
          <a:xfrm>
            <a:off x="0" y="0"/>
            <a:ext cx="12192000" cy="5875573"/>
            <a:chOff x="0" y="0"/>
            <a:chExt cx="12192000" cy="5875573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849A9087-5446-6CE2-D09E-76F371594BF5}"/>
                </a:ext>
              </a:extLst>
            </p:cNvPr>
            <p:cNvGrpSpPr/>
            <p:nvPr/>
          </p:nvGrpSpPr>
          <p:grpSpPr>
            <a:xfrm>
              <a:off x="0" y="0"/>
              <a:ext cx="12192000" cy="5875573"/>
              <a:chOff x="57873" y="520861"/>
              <a:chExt cx="12037672" cy="5801199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2B24B42A-9697-5BCD-D4D1-08A969F67B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3" t="89605" r="791" b="7818"/>
              <a:stretch/>
            </p:blipFill>
            <p:spPr>
              <a:xfrm>
                <a:off x="57873" y="6145298"/>
                <a:ext cx="12037672" cy="176762"/>
              </a:xfrm>
              <a:prstGeom prst="rect">
                <a:avLst/>
              </a:prstGeom>
            </p:spPr>
          </p:pic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6764E9F7-15C2-D20D-DF91-27041BDD4F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4" t="7596" r="792" b="9197"/>
              <a:stretch/>
            </p:blipFill>
            <p:spPr>
              <a:xfrm>
                <a:off x="57873" y="520861"/>
                <a:ext cx="12037672" cy="5706320"/>
              </a:xfrm>
              <a:prstGeom prst="rect">
                <a:avLst/>
              </a:prstGeom>
            </p:spPr>
          </p:pic>
        </p:grpSp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80B20EE-B321-3CBC-2D4C-C3F5F7899A9F}"/>
                </a:ext>
              </a:extLst>
            </p:cNvPr>
            <p:cNvSpPr/>
            <p:nvPr/>
          </p:nvSpPr>
          <p:spPr>
            <a:xfrm>
              <a:off x="3131820" y="4373880"/>
              <a:ext cx="6520180" cy="20614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142E23A7-BFE5-3E79-0C63-ABF943F40C05}"/>
                </a:ext>
              </a:extLst>
            </p:cNvPr>
            <p:cNvSpPr/>
            <p:nvPr/>
          </p:nvSpPr>
          <p:spPr>
            <a:xfrm>
              <a:off x="3131820" y="3893820"/>
              <a:ext cx="6520180" cy="206147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70853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F8E4-964C-A5BD-0F99-D4DA014F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247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04330-FD34-6094-60D1-1067DFA19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5AE4004-FE6B-D6B7-A533-3D7446466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38" t="19915" r="8007" b="13586"/>
          <a:stretch/>
        </p:blipFill>
        <p:spPr>
          <a:xfrm>
            <a:off x="-1" y="0"/>
            <a:ext cx="12191999" cy="1189021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2081927-1EF8-9D58-C96A-BEBA730873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293076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94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B7FF-323A-EFB9-B3B6-B670B14A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938DB572-E936-9742-0918-1A48AE2E0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3332BCF9-C869-55A2-630F-388B1D6E7655}"/>
              </a:ext>
            </a:extLst>
          </p:cNvPr>
          <p:cNvGrpSpPr/>
          <p:nvPr/>
        </p:nvGrpSpPr>
        <p:grpSpPr>
          <a:xfrm>
            <a:off x="0" y="0"/>
            <a:ext cx="12185703" cy="8909359"/>
            <a:chOff x="6297" y="0"/>
            <a:chExt cx="12185703" cy="8909359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7418053E-C5CC-9CCF-64AC-860D00185C6F}"/>
                </a:ext>
              </a:extLst>
            </p:cNvPr>
            <p:cNvGrpSpPr/>
            <p:nvPr/>
          </p:nvGrpSpPr>
          <p:grpSpPr>
            <a:xfrm>
              <a:off x="6297" y="0"/>
              <a:ext cx="12185703" cy="8909359"/>
              <a:chOff x="363682" y="789710"/>
              <a:chExt cx="8811491" cy="6442364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47177AD8-F764-7B9A-09DD-B92812AA2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83" t="11515" r="24744" b="8030"/>
              <a:stretch/>
            </p:blipFill>
            <p:spPr>
              <a:xfrm>
                <a:off x="363682" y="1714500"/>
                <a:ext cx="8811491" cy="5517574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EF114CDC-5AE2-2086-EAEE-CB5AE1007B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983" t="11515" r="24744" b="6693"/>
              <a:stretch/>
            </p:blipFill>
            <p:spPr>
              <a:xfrm>
                <a:off x="363682" y="789710"/>
                <a:ext cx="8811491" cy="5609208"/>
              </a:xfrm>
              <a:prstGeom prst="rect">
                <a:avLst/>
              </a:prstGeom>
            </p:spPr>
          </p:pic>
        </p:grp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9930E917-8EA0-A651-7EEB-86691CF167AB}"/>
                </a:ext>
              </a:extLst>
            </p:cNvPr>
            <p:cNvSpPr/>
            <p:nvPr/>
          </p:nvSpPr>
          <p:spPr>
            <a:xfrm>
              <a:off x="6198870" y="3390900"/>
              <a:ext cx="2411730" cy="1981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84743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AF670-1FA5-CADA-ABFF-5C9B7750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21530AA-1930-E508-018C-A2E33F3EF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6EFFB7D-584A-C808-40F4-98B9CB08F7B5}"/>
              </a:ext>
            </a:extLst>
          </p:cNvPr>
          <p:cNvGrpSpPr/>
          <p:nvPr/>
        </p:nvGrpSpPr>
        <p:grpSpPr>
          <a:xfrm>
            <a:off x="0" y="0"/>
            <a:ext cx="12192000" cy="7796539"/>
            <a:chOff x="0" y="0"/>
            <a:chExt cx="12192000" cy="779653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246E11D-55E3-C397-C09B-2630F277E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83" t="11364" r="24915" b="6667"/>
            <a:stretch/>
          </p:blipFill>
          <p:spPr>
            <a:xfrm>
              <a:off x="0" y="0"/>
              <a:ext cx="12192000" cy="7796539"/>
            </a:xfrm>
            <a:prstGeom prst="rect">
              <a:avLst/>
            </a:prstGeom>
          </p:spPr>
        </p:pic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7A1E1B13-4E76-3722-DE3A-85DAA3D040ED}"/>
                </a:ext>
              </a:extLst>
            </p:cNvPr>
            <p:cNvSpPr/>
            <p:nvPr/>
          </p:nvSpPr>
          <p:spPr>
            <a:xfrm>
              <a:off x="6210353" y="3429000"/>
              <a:ext cx="2411730" cy="198119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91470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2600B-42C7-71C6-E5A3-18705ACDB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F4D23E1-0D5E-7284-18BA-0D10227F8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2A6E89C8-A2D8-078E-2CBA-FFACBCFAAFF0}"/>
              </a:ext>
            </a:extLst>
          </p:cNvPr>
          <p:cNvGrpSpPr/>
          <p:nvPr/>
        </p:nvGrpSpPr>
        <p:grpSpPr>
          <a:xfrm>
            <a:off x="6319" y="11575"/>
            <a:ext cx="12185681" cy="7662440"/>
            <a:chOff x="6319" y="11575"/>
            <a:chExt cx="12185681" cy="766244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0D79A531-10A0-A640-FF07-8D6571C38C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028" t="29506" r="31037" b="25853"/>
            <a:stretch/>
          </p:blipFill>
          <p:spPr>
            <a:xfrm>
              <a:off x="6319" y="11575"/>
              <a:ext cx="12185681" cy="7662440"/>
            </a:xfrm>
            <a:prstGeom prst="rect">
              <a:avLst/>
            </a:prstGeom>
          </p:spPr>
        </p:pic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F3319604-2782-A417-5FDF-33A23B6D2AC5}"/>
                </a:ext>
              </a:extLst>
            </p:cNvPr>
            <p:cNvSpPr/>
            <p:nvPr/>
          </p:nvSpPr>
          <p:spPr>
            <a:xfrm>
              <a:off x="861112" y="4815840"/>
              <a:ext cx="10721287" cy="7315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72870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E8E1E-90A0-B4EE-2B4A-4CCB6268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75171AF3-BF69-2F4A-3DD0-1F7333FC8DDF}"/>
              </a:ext>
            </a:extLst>
          </p:cNvPr>
          <p:cNvGrpSpPr/>
          <p:nvPr/>
        </p:nvGrpSpPr>
        <p:grpSpPr>
          <a:xfrm>
            <a:off x="0" y="0"/>
            <a:ext cx="12192000" cy="3903363"/>
            <a:chOff x="609600" y="2033557"/>
            <a:chExt cx="10372267" cy="3320762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3E52AA1-4BAC-60A9-9428-17CCB9CB1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5" t="49445" r="46837" b="21642"/>
            <a:stretch/>
          </p:blipFill>
          <p:spPr>
            <a:xfrm>
              <a:off x="609600" y="2033557"/>
              <a:ext cx="10372267" cy="3320762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7E894223-4884-4E9F-0818-73A2B9B33E7C}"/>
                </a:ext>
              </a:extLst>
            </p:cNvPr>
            <p:cNvGrpSpPr/>
            <p:nvPr/>
          </p:nvGrpSpPr>
          <p:grpSpPr>
            <a:xfrm>
              <a:off x="609601" y="2033558"/>
              <a:ext cx="10372266" cy="123538"/>
              <a:chOff x="609601" y="2033558"/>
              <a:chExt cx="10372266" cy="123538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1C31C5AB-07D4-6F06-4496-54FBEC5EE5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230" t="49431" r="44971" b="49494"/>
              <a:stretch/>
            </p:blipFill>
            <p:spPr>
              <a:xfrm>
                <a:off x="609601" y="2033558"/>
                <a:ext cx="10372266" cy="123538"/>
              </a:xfrm>
              <a:prstGeom prst="rect">
                <a:avLst/>
              </a:prstGeom>
            </p:spPr>
          </p:pic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172E7B19-F020-4064-3B8B-1A087565EB87}"/>
                  </a:ext>
                </a:extLst>
              </p:cNvPr>
              <p:cNvGrpSpPr/>
              <p:nvPr/>
            </p:nvGrpSpPr>
            <p:grpSpPr>
              <a:xfrm>
                <a:off x="609601" y="2033558"/>
                <a:ext cx="684807" cy="123538"/>
                <a:chOff x="329109" y="2297717"/>
                <a:chExt cx="684807" cy="123538"/>
              </a:xfrm>
            </p:grpSpPr>
            <p:pic>
              <p:nvPicPr>
                <p:cNvPr id="4" name="Image 3">
                  <a:extLst>
                    <a:ext uri="{FF2B5EF4-FFF2-40B4-BE49-F238E27FC236}">
                      <a16:creationId xmlns:a16="http://schemas.microsoft.com/office/drawing/2014/main" id="{C419EAF5-15C0-A354-40F0-41E5E98358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2365" t="49431" r="94694" b="49494"/>
                <a:stretch/>
              </p:blipFill>
              <p:spPr>
                <a:xfrm>
                  <a:off x="329109" y="2297717"/>
                  <a:ext cx="600531" cy="123538"/>
                </a:xfrm>
                <a:prstGeom prst="rect">
                  <a:avLst/>
                </a:prstGeom>
              </p:spPr>
            </p:pic>
            <p:pic>
              <p:nvPicPr>
                <p:cNvPr id="5" name="Image 4">
                  <a:extLst>
                    <a:ext uri="{FF2B5EF4-FFF2-40B4-BE49-F238E27FC236}">
                      <a16:creationId xmlns:a16="http://schemas.microsoft.com/office/drawing/2014/main" id="{52654244-7373-029E-3631-81775C19AA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7142" t="49431" r="92445" b="49494"/>
                <a:stretch/>
              </p:blipFill>
              <p:spPr>
                <a:xfrm>
                  <a:off x="929640" y="2297717"/>
                  <a:ext cx="84276" cy="12353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8B12497A-EC9F-8722-D8BF-3277E4116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150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BB925-C62E-74C1-4097-7D8184CBD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574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F22D3-0BBD-9FA4-B625-3ACB137D2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CA9F6CE-B84F-2599-24B6-A42C9D3D6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2E2F192D-17F2-A884-7DAF-A6F66779C46B}"/>
              </a:ext>
            </a:extLst>
          </p:cNvPr>
          <p:cNvGrpSpPr/>
          <p:nvPr/>
        </p:nvGrpSpPr>
        <p:grpSpPr>
          <a:xfrm>
            <a:off x="0" y="0"/>
            <a:ext cx="12192000" cy="7109129"/>
            <a:chOff x="0" y="0"/>
            <a:chExt cx="12192000" cy="710912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25026ED1-FA8A-991C-ABD7-D10016384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76" r="22750" b="8445"/>
            <a:stretch/>
          </p:blipFill>
          <p:spPr>
            <a:xfrm>
              <a:off x="0" y="0"/>
              <a:ext cx="12192000" cy="7109129"/>
            </a:xfrm>
            <a:prstGeom prst="rect">
              <a:avLst/>
            </a:prstGeom>
          </p:spPr>
        </p:pic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417D55CA-D9E3-0FA7-EFFD-1851E8F44480}"/>
                </a:ext>
              </a:extLst>
            </p:cNvPr>
            <p:cNvSpPr/>
            <p:nvPr/>
          </p:nvSpPr>
          <p:spPr>
            <a:xfrm>
              <a:off x="1402080" y="40640"/>
              <a:ext cx="1117600" cy="53848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93AA9189-95A7-A46F-F9D6-819A897FFEAB}"/>
                </a:ext>
              </a:extLst>
            </p:cNvPr>
            <p:cNvSpPr/>
            <p:nvPr/>
          </p:nvSpPr>
          <p:spPr>
            <a:xfrm>
              <a:off x="426720" y="1793240"/>
              <a:ext cx="7620000" cy="6299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52982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EF2EE-3C2A-8C0C-D0D5-468115B24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6C57FB1-CF75-255E-04AE-F0F012103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78" t="8445" r="26209" b="62199"/>
          <a:stretch/>
        </p:blipFill>
        <p:spPr>
          <a:xfrm>
            <a:off x="0" y="-30801"/>
            <a:ext cx="12192000" cy="1377760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5E557E2-B6CD-EB40-8FDC-6FD31EA49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26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1D256-9AF9-72BA-D8A0-9D89055B5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64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25A3A-BE25-A5AF-B2F5-DEC7C50FF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1A916B-0402-01B9-1249-A264C2660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F8E1F467-1F89-B124-A645-59244C7D4891}"/>
              </a:ext>
            </a:extLst>
          </p:cNvPr>
          <p:cNvGrpSpPr/>
          <p:nvPr/>
        </p:nvGrpSpPr>
        <p:grpSpPr>
          <a:xfrm>
            <a:off x="0" y="-1"/>
            <a:ext cx="12192000" cy="11177191"/>
            <a:chOff x="0" y="-1"/>
            <a:chExt cx="12192000" cy="11177191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4145DA5-553E-4D5B-4AA8-20733311896A}"/>
                </a:ext>
              </a:extLst>
            </p:cNvPr>
            <p:cNvGrpSpPr/>
            <p:nvPr/>
          </p:nvGrpSpPr>
          <p:grpSpPr>
            <a:xfrm>
              <a:off x="0" y="-1"/>
              <a:ext cx="12192000" cy="11177191"/>
              <a:chOff x="176645" y="-498763"/>
              <a:chExt cx="8863447" cy="8125692"/>
            </a:xfrm>
          </p:grpSpPr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F1D3B55F-692C-D291-11F6-B7EFE6A5C5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897" t="12424" r="24403" b="6970"/>
              <a:stretch/>
            </p:blipFill>
            <p:spPr>
              <a:xfrm>
                <a:off x="176646" y="-498763"/>
                <a:ext cx="8863446" cy="5527964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9878D064-7E7F-1522-9912-5E820BD50B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728" t="16211" r="24574" b="8031"/>
              <a:stretch/>
            </p:blipFill>
            <p:spPr>
              <a:xfrm>
                <a:off x="176645" y="2431473"/>
                <a:ext cx="8863447" cy="5195456"/>
              </a:xfrm>
              <a:prstGeom prst="rect">
                <a:avLst/>
              </a:prstGeom>
            </p:spPr>
          </p:pic>
        </p:grp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2BF6EF6E-B349-FD86-E8A7-20C4A82E617C}"/>
                </a:ext>
              </a:extLst>
            </p:cNvPr>
            <p:cNvSpPr/>
            <p:nvPr/>
          </p:nvSpPr>
          <p:spPr>
            <a:xfrm>
              <a:off x="386080" y="8001000"/>
              <a:ext cx="8765541" cy="2493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026053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799B-40D7-4FD2-4732-891D7AE15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C860050-B952-BC1A-E46A-3B95F9835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2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2D23E-B6D7-E374-02F5-A76AF7F19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73437B2-7B9D-607A-4275-74959D6A9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2930769"/>
            <a:ext cx="12192000" cy="235413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5BB0951F-5829-6B1F-C680-3C459027250D}"/>
              </a:ext>
            </a:extLst>
          </p:cNvPr>
          <p:cNvGrpSpPr/>
          <p:nvPr/>
        </p:nvGrpSpPr>
        <p:grpSpPr>
          <a:xfrm>
            <a:off x="0" y="0"/>
            <a:ext cx="12192000" cy="15644121"/>
            <a:chOff x="449580" y="830580"/>
            <a:chExt cx="5044440" cy="647275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BCE419A-2FF3-1889-74C8-F3C3E6029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687" t="67578" r="54938" b="13817"/>
            <a:stretch/>
          </p:blipFill>
          <p:spPr>
            <a:xfrm>
              <a:off x="449580" y="6027420"/>
              <a:ext cx="5044440" cy="1275915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11F830AA-CA68-1EFB-677B-E2CB65975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87" t="12112" r="54938" b="10889"/>
            <a:stretch/>
          </p:blipFill>
          <p:spPr>
            <a:xfrm>
              <a:off x="449580" y="830580"/>
              <a:ext cx="5044440" cy="5280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795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911FA-F8D0-716D-444E-92455B29D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C322ABF7-4DB6-DEB8-855D-529F7FE08336}"/>
              </a:ext>
            </a:extLst>
          </p:cNvPr>
          <p:cNvGrpSpPr/>
          <p:nvPr/>
        </p:nvGrpSpPr>
        <p:grpSpPr>
          <a:xfrm>
            <a:off x="0" y="9504489"/>
            <a:ext cx="12192000" cy="4990364"/>
            <a:chOff x="2419029" y="2594611"/>
            <a:chExt cx="6450652" cy="2640346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FD89BB7C-76A4-9B2C-2BD5-2718FE94915B}"/>
                </a:ext>
              </a:extLst>
            </p:cNvPr>
            <p:cNvGrpSpPr/>
            <p:nvPr/>
          </p:nvGrpSpPr>
          <p:grpSpPr>
            <a:xfrm>
              <a:off x="2419029" y="2594613"/>
              <a:ext cx="6450652" cy="2640344"/>
              <a:chOff x="925478" y="6882360"/>
              <a:chExt cx="4026805" cy="1648229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4A08C869-A121-7627-A556-B682E9D276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124" t="33426" r="59847" b="44111"/>
              <a:stretch/>
            </p:blipFill>
            <p:spPr>
              <a:xfrm>
                <a:off x="925480" y="6990080"/>
                <a:ext cx="4026803" cy="1540509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B2526DF4-9DCE-1023-7D06-50389BFEE4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007" t="32056" r="57964" b="66373"/>
              <a:stretch/>
            </p:blipFill>
            <p:spPr>
              <a:xfrm>
                <a:off x="925478" y="6882360"/>
                <a:ext cx="4026803" cy="107719"/>
              </a:xfrm>
              <a:prstGeom prst="rect">
                <a:avLst/>
              </a:prstGeom>
            </p:spPr>
          </p:pic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DFBFB54-319C-401F-B703-3C5555989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33" t="32056" r="89951" b="66373"/>
            <a:stretch/>
          </p:blipFill>
          <p:spPr>
            <a:xfrm>
              <a:off x="2419032" y="2594611"/>
              <a:ext cx="569913" cy="172560"/>
            </a:xfrm>
            <a:prstGeom prst="rect">
              <a:avLst/>
            </a:prstGeom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003C8FB0-A272-0777-3623-5447BBE42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22" t="12122" r="24147" b="35151"/>
          <a:stretch/>
        </p:blipFill>
        <p:spPr>
          <a:xfrm>
            <a:off x="12755187" y="2310592"/>
            <a:ext cx="7574973" cy="361603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BEB2070-F2B4-290A-4D49-7EC07928B7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2D5D8C-45A9-9E9C-E689-EE9A2D50B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01" t="11334" r="26874" b="6666"/>
          <a:stretch/>
        </p:blipFill>
        <p:spPr>
          <a:xfrm>
            <a:off x="6" y="-6813"/>
            <a:ext cx="12191994" cy="951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819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EFCE3-5038-E57D-F92E-82ADA0A66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181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5E127-1FDB-AFAA-7E91-B914D5939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1F19BA3D-8016-4FC8-3AC7-ADD3F8AE5487}"/>
              </a:ext>
            </a:extLst>
          </p:cNvPr>
          <p:cNvGrpSpPr/>
          <p:nvPr/>
        </p:nvGrpSpPr>
        <p:grpSpPr>
          <a:xfrm>
            <a:off x="0" y="0"/>
            <a:ext cx="12185703" cy="8909359"/>
            <a:chOff x="0" y="0"/>
            <a:chExt cx="12185703" cy="8909359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D121915C-7611-554D-B23B-6B8A56487353}"/>
                </a:ext>
              </a:extLst>
            </p:cNvPr>
            <p:cNvGrpSpPr/>
            <p:nvPr/>
          </p:nvGrpSpPr>
          <p:grpSpPr>
            <a:xfrm>
              <a:off x="0" y="0"/>
              <a:ext cx="12185703" cy="8909359"/>
              <a:chOff x="363682" y="789710"/>
              <a:chExt cx="8811491" cy="6442364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CAF77522-F9ED-4BC9-11E0-1AAAF33A8E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983" t="11515" r="24744" b="8030"/>
              <a:stretch/>
            </p:blipFill>
            <p:spPr>
              <a:xfrm>
                <a:off x="363682" y="1714500"/>
                <a:ext cx="8811491" cy="5517574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AF5883BC-2B34-7C49-99D0-1A8147BE9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83" t="11515" r="24744" b="6693"/>
              <a:stretch/>
            </p:blipFill>
            <p:spPr>
              <a:xfrm>
                <a:off x="363682" y="789710"/>
                <a:ext cx="8811491" cy="5609208"/>
              </a:xfrm>
              <a:prstGeom prst="rect">
                <a:avLst/>
              </a:prstGeom>
            </p:spPr>
          </p:pic>
        </p:grp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283B589-4EEE-0BD2-8B73-7280EFF5EDB6}"/>
                </a:ext>
              </a:extLst>
            </p:cNvPr>
            <p:cNvSpPr/>
            <p:nvPr/>
          </p:nvSpPr>
          <p:spPr>
            <a:xfrm>
              <a:off x="6170576" y="2248663"/>
              <a:ext cx="1677262" cy="20356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D0DCF59E-0315-DA88-3000-55C3FE3DA2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7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B483C-9345-3BBD-DE43-F7FD5E72E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26F18A-BA28-94F3-00BF-7F6B8258A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F4B69974-A74E-5CE9-4CE5-84D38BBE3C8B}"/>
              </a:ext>
            </a:extLst>
          </p:cNvPr>
          <p:cNvGrpSpPr/>
          <p:nvPr/>
        </p:nvGrpSpPr>
        <p:grpSpPr>
          <a:xfrm>
            <a:off x="11" y="0"/>
            <a:ext cx="12191989" cy="976076"/>
            <a:chOff x="2468880" y="4119880"/>
            <a:chExt cx="10913977" cy="873760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42F66BA4-8448-E09E-F7C6-813657974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01" t="50766" r="7376" b="19777"/>
            <a:stretch/>
          </p:blipFill>
          <p:spPr>
            <a:xfrm>
              <a:off x="3957320" y="4754880"/>
              <a:ext cx="4094480" cy="23876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514E196-423B-B20C-803C-C111AD3A7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250" t="64296" r="74990" b="30667"/>
            <a:stretch/>
          </p:blipFill>
          <p:spPr>
            <a:xfrm>
              <a:off x="2468880" y="4119880"/>
              <a:ext cx="1066800" cy="635000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A3684CF-FAF1-B61F-4FD3-79943F7D0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29" t="20501" r="81308" b="60778"/>
            <a:stretch/>
          </p:blipFill>
          <p:spPr>
            <a:xfrm>
              <a:off x="3124200" y="4287520"/>
              <a:ext cx="291099" cy="15748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59D1A17D-F0D2-1913-DA9D-43937CEEE4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009" t="64296" r="30583" b="30667"/>
            <a:stretch/>
          </p:blipFill>
          <p:spPr>
            <a:xfrm>
              <a:off x="3430539" y="4119880"/>
              <a:ext cx="9952318" cy="63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137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EE40-9590-51CC-6C38-AFFB47C53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311F2B-F05F-902F-B808-8BC0B391B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A2B62342-68D9-CA33-2A5F-EE6313447967}"/>
              </a:ext>
            </a:extLst>
          </p:cNvPr>
          <p:cNvGrpSpPr/>
          <p:nvPr/>
        </p:nvGrpSpPr>
        <p:grpSpPr>
          <a:xfrm>
            <a:off x="0" y="0"/>
            <a:ext cx="12192000" cy="9103524"/>
            <a:chOff x="0" y="0"/>
            <a:chExt cx="12192000" cy="910352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5B0FAD19-819B-CEF1-F502-16D17FBE7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9" t="17346" r="31677" b="48715"/>
            <a:stretch/>
          </p:blipFill>
          <p:spPr>
            <a:xfrm>
              <a:off x="0" y="0"/>
              <a:ext cx="12192000" cy="3438272"/>
            </a:xfrm>
            <a:prstGeom prst="rect">
              <a:avLst/>
            </a:prstGeom>
            <a:noFill/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5B74C910-D0A2-F8B2-3218-BDCFA13337BA}"/>
                </a:ext>
              </a:extLst>
            </p:cNvPr>
            <p:cNvGrpSpPr/>
            <p:nvPr/>
          </p:nvGrpSpPr>
          <p:grpSpPr>
            <a:xfrm>
              <a:off x="0" y="3527223"/>
              <a:ext cx="12192000" cy="5576301"/>
              <a:chOff x="0" y="2213619"/>
              <a:chExt cx="5830206" cy="2610889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6A587E14-4959-B5D0-1D40-0E4E5CEB6A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8" t="29689" r="31646" b="16218"/>
              <a:stretch/>
            </p:blipFill>
            <p:spPr>
              <a:xfrm>
                <a:off x="0" y="2213619"/>
                <a:ext cx="5830206" cy="2610889"/>
              </a:xfrm>
              <a:prstGeom prst="rect">
                <a:avLst/>
              </a:prstGeom>
            </p:spPr>
          </p:pic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853A2B91-35E3-A53C-6C17-C74119AF8850}"/>
                  </a:ext>
                </a:extLst>
              </p:cNvPr>
              <p:cNvSpPr/>
              <p:nvPr/>
            </p:nvSpPr>
            <p:spPr>
              <a:xfrm>
                <a:off x="2915103" y="4409218"/>
                <a:ext cx="346709" cy="171450"/>
              </a:xfrm>
              <a:prstGeom prst="roundRect">
                <a:avLst>
                  <a:gd name="adj" fmla="val 15740"/>
                </a:avLst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700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8C84-A7CE-BE56-5B73-CED7024D8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859C3E5-81FF-1089-DE9B-D558195C3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5BAE8B80-8484-B1FC-BDFD-5437010AF509}"/>
              </a:ext>
            </a:extLst>
          </p:cNvPr>
          <p:cNvGrpSpPr/>
          <p:nvPr/>
        </p:nvGrpSpPr>
        <p:grpSpPr>
          <a:xfrm>
            <a:off x="0" y="0"/>
            <a:ext cx="12192000" cy="9045764"/>
            <a:chOff x="0" y="0"/>
            <a:chExt cx="12192000" cy="9045764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5B06A24-8731-F2EA-71B2-CC1BF4CC4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7" t="17453" r="31571" b="50845"/>
            <a:stretch/>
          </p:blipFill>
          <p:spPr>
            <a:xfrm>
              <a:off x="0" y="0"/>
              <a:ext cx="12192000" cy="3567855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A763E3C9-F3C1-FDEC-C8A5-F93CF9D851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2" t="29701" r="31632" b="16241"/>
            <a:stretch/>
          </p:blipFill>
          <p:spPr>
            <a:xfrm>
              <a:off x="0" y="3586469"/>
              <a:ext cx="12192000" cy="5459295"/>
            </a:xfrm>
            <a:prstGeom prst="rect">
              <a:avLst/>
            </a:prstGeom>
          </p:spPr>
        </p:pic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346223AE-C08B-8AEB-A7E2-EEB22CA3E578}"/>
                </a:ext>
              </a:extLst>
            </p:cNvPr>
            <p:cNvSpPr/>
            <p:nvPr/>
          </p:nvSpPr>
          <p:spPr>
            <a:xfrm>
              <a:off x="6096000" y="8170833"/>
              <a:ext cx="725030" cy="366181"/>
            </a:xfrm>
            <a:prstGeom prst="roundRect">
              <a:avLst>
                <a:gd name="adj" fmla="val 1574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896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9D67C-E437-726E-4466-3AC023BA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8FAC3B-EFAB-531B-4135-8894579B07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401C48A-1975-2BFD-E139-3996B570F4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874" t="3787" r="214" b="58363"/>
          <a:stretch/>
        </p:blipFill>
        <p:spPr>
          <a:xfrm>
            <a:off x="0" y="0"/>
            <a:ext cx="12192000" cy="144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83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720E01-2295-757F-4346-3E996CA1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91B9A4A-E458-A8B6-DC78-25050C6F0F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1346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3B0DB-B94D-62E8-E7D1-29D6B71E5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F1DB02D-E0EF-A12A-5D2B-4761D538C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691E308A-D049-F800-CD04-1C87C7AD79E2}"/>
              </a:ext>
            </a:extLst>
          </p:cNvPr>
          <p:cNvGrpSpPr/>
          <p:nvPr/>
        </p:nvGrpSpPr>
        <p:grpSpPr>
          <a:xfrm>
            <a:off x="0" y="0"/>
            <a:ext cx="12192000" cy="7796539"/>
            <a:chOff x="0" y="0"/>
            <a:chExt cx="12192000" cy="779653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B390A164-C40F-A062-03A6-75AFD1E873A9}"/>
                </a:ext>
              </a:extLst>
            </p:cNvPr>
            <p:cNvGrpSpPr/>
            <p:nvPr/>
          </p:nvGrpSpPr>
          <p:grpSpPr>
            <a:xfrm>
              <a:off x="0" y="0"/>
              <a:ext cx="12192000" cy="7796539"/>
              <a:chOff x="0" y="0"/>
              <a:chExt cx="12192000" cy="7796539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AF38C171-E776-6B1A-BD22-0320EAB513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83" t="11364" r="24915" b="6667"/>
              <a:stretch/>
            </p:blipFill>
            <p:spPr>
              <a:xfrm>
                <a:off x="0" y="0"/>
                <a:ext cx="12192000" cy="7796539"/>
              </a:xfrm>
              <a:prstGeom prst="rect">
                <a:avLst/>
              </a:prstGeom>
            </p:spPr>
          </p:pic>
          <p:sp>
            <p:nvSpPr>
              <p:cNvPr id="5" name="Rectangle : coins arrondis 4">
                <a:extLst>
                  <a:ext uri="{FF2B5EF4-FFF2-40B4-BE49-F238E27FC236}">
                    <a16:creationId xmlns:a16="http://schemas.microsoft.com/office/drawing/2014/main" id="{E504AA15-C0A8-36CD-560A-C086304E97F4}"/>
                  </a:ext>
                </a:extLst>
              </p:cNvPr>
              <p:cNvSpPr/>
              <p:nvPr/>
            </p:nvSpPr>
            <p:spPr>
              <a:xfrm>
                <a:off x="8936736" y="314325"/>
                <a:ext cx="853440" cy="321044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7E837A7B-5CD0-F958-53CB-34743C510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98" t="35525" r="73618" b="63270"/>
            <a:stretch/>
          </p:blipFill>
          <p:spPr>
            <a:xfrm>
              <a:off x="985519" y="2819399"/>
              <a:ext cx="64769" cy="114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494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9398-2F43-013D-5879-1AEF57E37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B58E149-7803-88A0-AF2F-E23829076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3" t="44347" r="40361" b="40736"/>
          <a:stretch/>
        </p:blipFill>
        <p:spPr>
          <a:xfrm>
            <a:off x="0" y="0"/>
            <a:ext cx="12192000" cy="25444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842542A-C080-247B-3D71-73FAA29F4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5517C-AB16-961B-A841-6E852AFB7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BF663BE-1CFF-58F4-CE83-B730CA898F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78" t="11531" r="8244" b="48949"/>
          <a:stretch/>
        </p:blipFill>
        <p:spPr>
          <a:xfrm>
            <a:off x="1" y="-203918"/>
            <a:ext cx="12192000" cy="706191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7DA95EE-54EF-3599-BAAA-D135F7BB8C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293076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94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4D782-19E5-3BD4-B9AF-5DE42DF4D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6947EBEF-FC0E-A676-6909-F0F8E17E4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535B3923-73B4-ED5F-BF25-DAB6649596C0}"/>
              </a:ext>
            </a:extLst>
          </p:cNvPr>
          <p:cNvGrpSpPr/>
          <p:nvPr/>
        </p:nvGrpSpPr>
        <p:grpSpPr>
          <a:xfrm>
            <a:off x="0" y="0"/>
            <a:ext cx="12192000" cy="7158124"/>
            <a:chOff x="0" y="0"/>
            <a:chExt cx="12192000" cy="7158124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33095A9-9C09-2D8F-4A35-8BD17B749459}"/>
                </a:ext>
              </a:extLst>
            </p:cNvPr>
            <p:cNvGrpSpPr/>
            <p:nvPr/>
          </p:nvGrpSpPr>
          <p:grpSpPr>
            <a:xfrm>
              <a:off x="0" y="0"/>
              <a:ext cx="12192000" cy="7158124"/>
              <a:chOff x="0" y="0"/>
              <a:chExt cx="12192000" cy="7158124"/>
            </a:xfrm>
          </p:grpSpPr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E5118AB4-60D9-BC39-264D-3172BF006EAC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7158124"/>
                <a:chOff x="0" y="0"/>
                <a:chExt cx="12192000" cy="7158124"/>
              </a:xfrm>
            </p:grpSpPr>
            <p:pic>
              <p:nvPicPr>
                <p:cNvPr id="3" name="Image 2">
                  <a:extLst>
                    <a:ext uri="{FF2B5EF4-FFF2-40B4-BE49-F238E27FC236}">
                      <a16:creationId xmlns:a16="http://schemas.microsoft.com/office/drawing/2014/main" id="{DAA586E8-D6B6-EFBF-9775-724A502999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3057" t="11408" r="24673" b="46315"/>
                <a:stretch/>
              </p:blipFill>
              <p:spPr>
                <a:xfrm>
                  <a:off x="0" y="0"/>
                  <a:ext cx="12192000" cy="4011739"/>
                </a:xfrm>
                <a:prstGeom prst="rect">
                  <a:avLst/>
                </a:prstGeom>
              </p:spPr>
            </p:pic>
            <p:pic>
              <p:nvPicPr>
                <p:cNvPr id="9" name="Image 8">
                  <a:extLst>
                    <a:ext uri="{FF2B5EF4-FFF2-40B4-BE49-F238E27FC236}">
                      <a16:creationId xmlns:a16="http://schemas.microsoft.com/office/drawing/2014/main" id="{F9F7446A-7AB1-9E74-E5F4-5888B0B0A0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3000" t="19175" r="24744" b="47676"/>
                <a:stretch/>
              </p:blipFill>
              <p:spPr>
                <a:xfrm>
                  <a:off x="0" y="4011739"/>
                  <a:ext cx="12192000" cy="3146385"/>
                </a:xfrm>
                <a:prstGeom prst="rect">
                  <a:avLst/>
                </a:prstGeom>
              </p:spPr>
            </p:pic>
            <p:sp>
              <p:nvSpPr>
                <p:cNvPr id="10" name="Rectangle : coins arrondis 9">
                  <a:extLst>
                    <a:ext uri="{FF2B5EF4-FFF2-40B4-BE49-F238E27FC236}">
                      <a16:creationId xmlns:a16="http://schemas.microsoft.com/office/drawing/2014/main" id="{93453D57-9000-C940-CD59-BE777D286D2C}"/>
                    </a:ext>
                  </a:extLst>
                </p:cNvPr>
                <p:cNvSpPr/>
                <p:nvPr/>
              </p:nvSpPr>
              <p:spPr>
                <a:xfrm>
                  <a:off x="9165336" y="1561234"/>
                  <a:ext cx="1443782" cy="454602"/>
                </a:xfrm>
                <a:prstGeom prst="round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</p:grpSp>
          <p:sp>
            <p:nvSpPr>
              <p:cNvPr id="12" name="Rectangle : coins arrondis 11">
                <a:extLst>
                  <a:ext uri="{FF2B5EF4-FFF2-40B4-BE49-F238E27FC236}">
                    <a16:creationId xmlns:a16="http://schemas.microsoft.com/office/drawing/2014/main" id="{BBF60CBE-A5FB-3B50-E3D8-00867F5341E6}"/>
                  </a:ext>
                </a:extLst>
              </p:cNvPr>
              <p:cNvSpPr/>
              <p:nvPr/>
            </p:nvSpPr>
            <p:spPr>
              <a:xfrm>
                <a:off x="9165336" y="4909740"/>
                <a:ext cx="664464" cy="439500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07C2522-0E7B-2687-F09A-CBECF81A6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998" t="35525" r="73618" b="63270"/>
            <a:stretch/>
          </p:blipFill>
          <p:spPr>
            <a:xfrm>
              <a:off x="972184" y="2783204"/>
              <a:ext cx="64769" cy="114301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BF796B61-1856-028A-DB04-6B55780E1E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998" t="35525" r="73618" b="63270"/>
            <a:stretch/>
          </p:blipFill>
          <p:spPr>
            <a:xfrm>
              <a:off x="981710" y="6158102"/>
              <a:ext cx="64769" cy="114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1849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996DA-2C01-4B3B-E8FC-1EABD1F2A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622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34376-404B-0FBD-199B-4490BF957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D3A9B8-11D8-6426-CB01-2ABE950AB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591EDB64-AC4B-80B2-6CD3-819BC0261383}"/>
              </a:ext>
            </a:extLst>
          </p:cNvPr>
          <p:cNvGrpSpPr/>
          <p:nvPr/>
        </p:nvGrpSpPr>
        <p:grpSpPr>
          <a:xfrm>
            <a:off x="0" y="0"/>
            <a:ext cx="12192000" cy="6400800"/>
            <a:chOff x="0" y="3276601"/>
            <a:chExt cx="12192000" cy="6400800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C7045C28-DE5D-F8BA-EB9D-8564630C4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0" t="11431" r="24744" b="21133"/>
            <a:stretch/>
          </p:blipFill>
          <p:spPr>
            <a:xfrm>
              <a:off x="0" y="3276601"/>
              <a:ext cx="12192000" cy="640080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7EFF3D85-8128-4FF0-BF09-699A9C7AF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98" t="35525" r="73618" b="63270"/>
            <a:stretch/>
          </p:blipFill>
          <p:spPr>
            <a:xfrm>
              <a:off x="981710" y="6158102"/>
              <a:ext cx="64769" cy="114301"/>
            </a:xfrm>
            <a:prstGeom prst="rect">
              <a:avLst/>
            </a:prstGeom>
          </p:spPr>
        </p:pic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90FEC78A-9C09-6FC2-07DF-753EAF730C88}"/>
                </a:ext>
              </a:extLst>
            </p:cNvPr>
            <p:cNvSpPr/>
            <p:nvPr/>
          </p:nvSpPr>
          <p:spPr>
            <a:xfrm>
              <a:off x="11390375" y="3669030"/>
              <a:ext cx="776859" cy="2933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082120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2036E-57A5-9923-658E-87716561E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82CEED82-92A8-917C-998B-F613A714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1958CC2-96FA-0652-E01D-CC2E5B4BEADC}"/>
              </a:ext>
            </a:extLst>
          </p:cNvPr>
          <p:cNvGrpSpPr/>
          <p:nvPr/>
        </p:nvGrpSpPr>
        <p:grpSpPr>
          <a:xfrm>
            <a:off x="0" y="0"/>
            <a:ext cx="12192000" cy="6400800"/>
            <a:chOff x="0" y="0"/>
            <a:chExt cx="12192000" cy="640080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8CBCB025-14B5-AE43-46E1-5AC3228655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00" t="11431" r="24744" b="21133"/>
            <a:stretch/>
          </p:blipFill>
          <p:spPr>
            <a:xfrm>
              <a:off x="0" y="0"/>
              <a:ext cx="12192000" cy="6400800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614B9C95-C5BB-41C2-2FAC-21A6F6199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998" t="35525" r="73618" b="63270"/>
            <a:stretch/>
          </p:blipFill>
          <p:spPr>
            <a:xfrm>
              <a:off x="981710" y="2881501"/>
              <a:ext cx="64769" cy="114301"/>
            </a:xfrm>
            <a:prstGeom prst="rect">
              <a:avLst/>
            </a:prstGeom>
          </p:spPr>
        </p:pic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2E75F9D9-E2A3-3914-7A86-9283D853E0CD}"/>
                </a:ext>
              </a:extLst>
            </p:cNvPr>
            <p:cNvSpPr/>
            <p:nvPr/>
          </p:nvSpPr>
          <p:spPr>
            <a:xfrm>
              <a:off x="9788270" y="393295"/>
              <a:ext cx="1571245" cy="29337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1979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3522B-751D-3A4E-6054-EBBEC1F6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B6522DB-9867-9A85-D422-989545989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B1A3623-B458-185B-8311-2C0C1F3B9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0" t="22045" r="41000" b="18401"/>
          <a:stretch/>
        </p:blipFill>
        <p:spPr>
          <a:xfrm>
            <a:off x="0" y="-1"/>
            <a:ext cx="12192000" cy="100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0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3B3FD-C8B1-D92B-1167-5CBFB301A6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D4638F3-5498-3DB7-1C8A-5381ADE94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39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BB65-509A-C0F7-15AC-3FDDC8B31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1ED0DF9-9C43-A12C-05C7-793B223EA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9BD7DDE-B398-CD0A-18DA-6462E520C5BD}"/>
              </a:ext>
            </a:extLst>
          </p:cNvPr>
          <p:cNvGrpSpPr/>
          <p:nvPr/>
        </p:nvGrpSpPr>
        <p:grpSpPr>
          <a:xfrm>
            <a:off x="0" y="0"/>
            <a:ext cx="12192000" cy="2730605"/>
            <a:chOff x="217590" y="-2127180"/>
            <a:chExt cx="6514905" cy="1453593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DC7516CA-DE60-E628-37CE-3C3B2C465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002" t="52722" r="61112" b="36217"/>
            <a:stretch/>
          </p:blipFill>
          <p:spPr>
            <a:xfrm>
              <a:off x="217591" y="-2127179"/>
              <a:ext cx="6514904" cy="1453592"/>
            </a:xfrm>
            <a:prstGeom prst="rect">
              <a:avLst/>
            </a:prstGeom>
          </p:spPr>
        </p:pic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3936EB2F-52DA-0864-70C4-092A20F02516}"/>
                </a:ext>
              </a:extLst>
            </p:cNvPr>
            <p:cNvGrpSpPr/>
            <p:nvPr/>
          </p:nvGrpSpPr>
          <p:grpSpPr>
            <a:xfrm>
              <a:off x="217590" y="-2127180"/>
              <a:ext cx="6514904" cy="197043"/>
              <a:chOff x="217592" y="-674529"/>
              <a:chExt cx="6514904" cy="197043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1FBC126E-2DE7-86BA-EC9C-3E090BEBB2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001" t="52722" r="85078" b="45786"/>
              <a:stretch/>
            </p:blipFill>
            <p:spPr>
              <a:xfrm>
                <a:off x="217592" y="-673586"/>
                <a:ext cx="915884" cy="196100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3349C88A-D33E-F76C-80B7-456776820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458" t="52722" r="58573" b="45786"/>
              <a:stretch/>
            </p:blipFill>
            <p:spPr>
              <a:xfrm>
                <a:off x="1133476" y="-674529"/>
                <a:ext cx="5599020" cy="196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9377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CA1BC-36D2-2EB1-57F5-FF1634DFC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EE8580B-70C5-A85D-B2B6-08039F7D91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1" t="18499" r="7905" b="64324"/>
          <a:stretch/>
        </p:blipFill>
        <p:spPr>
          <a:xfrm>
            <a:off x="13845334" y="-576631"/>
            <a:ext cx="4728519" cy="11780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38E4ECD-860D-B489-CB77-B75A84828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11" t="12111" r="7905" b="70711"/>
          <a:stretch/>
        </p:blipFill>
        <p:spPr>
          <a:xfrm>
            <a:off x="1" y="0"/>
            <a:ext cx="12191999" cy="303738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8A3D8C7-0FA9-65FE-A281-3F2CE27D85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84" t="12072" r="4050" b="72252"/>
          <a:stretch/>
        </p:blipFill>
        <p:spPr>
          <a:xfrm>
            <a:off x="0" y="-2930769"/>
            <a:ext cx="12192000" cy="23541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EE1A254-83DF-2CB5-0EF9-6CE724AB42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177" t="15703" r="7791" b="56963"/>
          <a:stretch/>
        </p:blipFill>
        <p:spPr>
          <a:xfrm>
            <a:off x="0" y="5290282"/>
            <a:ext cx="12191998" cy="480243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5F21E6-F6B2-233D-9536-185A06FEAE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311" t="38963" r="7905" b="48296"/>
          <a:stretch/>
        </p:blipFill>
        <p:spPr>
          <a:xfrm>
            <a:off x="-1" y="3037381"/>
            <a:ext cx="12191997" cy="22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4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179D-877C-33B0-88C7-265C1433E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78A39A6-D874-E183-E7BB-BD6202838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0" t="26933" r="7849" b="47035"/>
          <a:stretch/>
        </p:blipFill>
        <p:spPr>
          <a:xfrm>
            <a:off x="0" y="201321"/>
            <a:ext cx="12192000" cy="458937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D4C48FF-F3C6-D7D9-6323-4EA96004D5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26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84C13-D5CB-57E3-7ACB-B0F47A28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7DF4F91-E442-CE9B-9D01-382CCEDAB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51" t="20000" r="7843" b="54722"/>
          <a:stretch/>
        </p:blipFill>
        <p:spPr>
          <a:xfrm>
            <a:off x="-1" y="-1"/>
            <a:ext cx="12192000" cy="4455711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B1CEDF6-7BF3-F938-8B30-6337F611C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2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B1F66-69BC-B1B4-506C-4A0F64536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D79C89E-073A-3E13-2FA4-A11BC1E8E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11" t="13423" r="7905" b="18798"/>
          <a:stretch/>
        </p:blipFill>
        <p:spPr>
          <a:xfrm>
            <a:off x="15491254" y="-5093286"/>
            <a:ext cx="4728519" cy="464828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822B3B-7CA7-BAA3-EEDC-98C69CD56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0" t="12247" r="26349" b="27212"/>
          <a:stretch/>
        </p:blipFill>
        <p:spPr>
          <a:xfrm>
            <a:off x="0" y="-31166"/>
            <a:ext cx="12192000" cy="109429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3CBF082-C6FD-D906-C0E9-E5CB0B8B11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333" t="22666" r="26883" b="29185"/>
          <a:stretch/>
        </p:blipFill>
        <p:spPr>
          <a:xfrm>
            <a:off x="-6378146" y="-3550529"/>
            <a:ext cx="4728519" cy="3302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93C2DE2-E367-F4E2-5988-C44D373C47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105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311B1-03E2-8278-D601-86A00D64D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76EBF60-C48D-B133-0C86-67505F929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95" t="22062" r="26966" b="29185"/>
          <a:stretch/>
        </p:blipFill>
        <p:spPr>
          <a:xfrm>
            <a:off x="0" y="0"/>
            <a:ext cx="12192000" cy="856432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0037D9F7-28E1-13BC-A272-2810FE07A1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84" t="12072" r="4050" b="72252"/>
          <a:stretch/>
        </p:blipFill>
        <p:spPr>
          <a:xfrm>
            <a:off x="0" y="-3738489"/>
            <a:ext cx="12192000" cy="235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9344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0</Words>
  <Application>Microsoft Office PowerPoint</Application>
  <PresentationFormat>Grand écran</PresentationFormat>
  <Paragraphs>0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Mathias PACAUD</dc:creator>
  <cp:lastModifiedBy>Mathias PACAUD</cp:lastModifiedBy>
  <cp:revision>41</cp:revision>
  <dcterms:created xsi:type="dcterms:W3CDTF">2024-02-03T20:29:32Z</dcterms:created>
  <dcterms:modified xsi:type="dcterms:W3CDTF">2024-02-06T03:41:54Z</dcterms:modified>
</cp:coreProperties>
</file>